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notesMasterIdLst>
    <p:notesMasterId r:id="rId16"/>
  </p:notesMasterIdLst>
  <p:sldSz cx="14630400" cy="8229600"/>
  <p:notesSz cx="8229600" cy="14630400"/>
  <p:embeddedFontLst>
    <p:embeddedFont>
      <p:font typeface="Saira Medium"/>
      <p:regular r:id="rId21"/>
    </p:embeddedFont>
    <p:embeddedFont>
      <p:font typeface="Saira Medium"/>
      <p:regular r:id="rId22"/>
    </p:embeddedFont>
    <p:embeddedFont>
      <p:font typeface="Saira Medium"/>
      <p:regular r:id="rId23"/>
    </p:embeddedFont>
    <p:embeddedFont>
      <p:font typeface="Saira Medium"/>
      <p:regular r:id="rId24"/>
    </p:embeddedFont>
    <p:embeddedFont>
      <p:font typeface="Roboto"/>
      <p:regular r:id="rId25"/>
    </p:embeddedFont>
    <p:embeddedFont>
      <p:font typeface="Roboto"/>
      <p:regular r:id="rId26"/>
    </p:embeddedFont>
    <p:embeddedFont>
      <p:font typeface="Roboto"/>
      <p:regular r:id="rId27"/>
    </p:embeddedFont>
    <p:embeddedFont>
      <p:font typeface="Roboto"/>
      <p:regular r:id="rId28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20" Type="http://schemas.openxmlformats.org/officeDocument/2006/relationships/tableStyles" Target="tableStyles.xml"/><Relationship Id="rId21" Type="http://schemas.openxmlformats.org/officeDocument/2006/relationships/font" Target="fonts/font1.fntdata"/><Relationship Id="rId22" Type="http://schemas.openxmlformats.org/officeDocument/2006/relationships/font" Target="fonts/font2.fntdata"/><Relationship Id="rId23" Type="http://schemas.openxmlformats.org/officeDocument/2006/relationships/font" Target="fonts/font3.fntdata"/><Relationship Id="rId24" Type="http://schemas.openxmlformats.org/officeDocument/2006/relationships/font" Target="fonts/font4.fntdata"/><Relationship Id="rId25" Type="http://schemas.openxmlformats.org/officeDocument/2006/relationships/font" Target="fonts/font5.fntdata"/><Relationship Id="rId26" Type="http://schemas.openxmlformats.org/officeDocument/2006/relationships/font" Target="fonts/font6.fntdata"/><Relationship Id="rId27" Type="http://schemas.openxmlformats.org/officeDocument/2006/relationships/font" Target="fonts/font7.fntdata"/><Relationship Id="rId2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93150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TALKBIZBOOSTER : Transformez Votre Passion en Entreprise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85964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 événement conçu pour encourager la transformation d'une </a:t>
            </a:r>
            <a:pPr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idée, expérience ou passion en entreprise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84060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Nous démystifions les </a:t>
            </a:r>
            <a:pPr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freins psychologiques et financiers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à l'entrepreneuriat.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582156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Rejoignez notre réseau de </a:t>
            </a:r>
            <a:pPr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mentorat et d'entraide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entre participants.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80190" y="6456521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810" y="6464141"/>
            <a:ext cx="347663" cy="34766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756440" y="6439614"/>
            <a:ext cx="2397681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par Hugues Yondzi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030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Ateliers Pratiques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672715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5029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Structurer son Idée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993368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Transformer un concept en business model viable avec des outils pratiques.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704" y="2672715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503069"/>
            <a:ext cx="33301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Trouver son Financement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993487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Explorer les options de financement adaptées à chaque type de projet.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738" y="2672715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5029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Tester son Idée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993368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Stratégies pour valider rapidement son concept sur le marché réel.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9960"/>
            <a:ext cx="74086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Table Ronde: "Saute le Pas!"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15715"/>
            <a:ext cx="30329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Participants Diversifiés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 retraité entrepreneur. Un étudiant fondateur de startup. Un passionné ayant monétisé son hobby.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Thématiques Clés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 rêve à la réalité. Surmonter les freins. Trouver du soutien et structurer son projet.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Format Interactif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Questions du public. Partage d'expériences concrètes. Solutions pratiques proposées.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6715"/>
            <a:ext cx="844855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Networking &amp; Rendez-vous B2B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410" y="264509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608" y="264509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926" y="264509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124" y="2645093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16708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Une heure dédiée aux rencontres avec des investisseurs et experts. Création d'un groupe WhatsApp pour maintenir l'entraide après l'événement.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Clôture &amp; Annonces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15620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721167" y="3076337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25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1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3194328" y="2849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Synthèse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3194328" y="3339465"/>
            <a:ext cx="331148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Résumé des enseignements clés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1339536"/>
            </a:avLst>
          </a:prstGeom>
          <a:solidFill>
            <a:srgbClr val="FC8337"/>
          </a:solidFill>
          <a:ln/>
        </p:spPr>
      </p:sp>
      <p:sp>
        <p:nvSpPr>
          <p:cNvPr id="8" name="Shape 6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15620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2808089" y="4496633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25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8"/>
          <p:cNvSpPr/>
          <p:nvPr/>
        </p:nvSpPr>
        <p:spPr>
          <a:xfrm>
            <a:off x="5368171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Opportunités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68171" y="4759762"/>
            <a:ext cx="40856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Présentation des ressources disponibles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1339536"/>
            </a:avLst>
          </a:prstGeom>
          <a:solidFill>
            <a:srgbClr val="FC8337"/>
          </a:solidFill>
          <a:ln/>
        </p:spPr>
      </p:sp>
      <p:sp>
        <p:nvSpPr>
          <p:cNvPr id="13" name="Shape 11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15620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3895011" y="5916930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25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5" name="Text 13"/>
          <p:cNvSpPr/>
          <p:nvPr/>
        </p:nvSpPr>
        <p:spPr>
          <a:xfrm>
            <a:off x="7542014" y="56896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Motivation Finale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542014" y="6180058"/>
            <a:ext cx="379547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"C'est le moment de SAUTER LE PAS!"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95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1255" y="585192"/>
            <a:ext cx="7654290" cy="1330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Rejoignez l'Aventure TALKBIZBOOSTER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6231255" y="2340888"/>
            <a:ext cx="3667482" cy="702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500"/>
              </a:lnSpc>
              <a:buNone/>
            </a:pPr>
            <a:r>
              <a:rPr lang="en-US" sz="5500" dirty="0">
                <a:solidFill>
                  <a:srgbClr val="FC8337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4+</a:t>
            </a:r>
            <a:endParaRPr lang="en-US" sz="5500" dirty="0"/>
          </a:p>
        </p:txBody>
      </p:sp>
      <p:sp>
        <p:nvSpPr>
          <p:cNvPr id="5" name="Text 2"/>
          <p:cNvSpPr/>
          <p:nvPr/>
        </p:nvSpPr>
        <p:spPr>
          <a:xfrm>
            <a:off x="6734770" y="3309104"/>
            <a:ext cx="2660333" cy="332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Heures d'Inspiration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231255" y="3769162"/>
            <a:ext cx="3667482" cy="681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Une journée complète dédiée à l'entrepreneuriat et à l'action.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10217944" y="2340888"/>
            <a:ext cx="3667601" cy="702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500"/>
              </a:lnSpc>
              <a:buNone/>
            </a:pPr>
            <a:r>
              <a:rPr lang="en-US" sz="5500" dirty="0">
                <a:solidFill>
                  <a:srgbClr val="FC8337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5+</a:t>
            </a:r>
            <a:endParaRPr lang="en-US" sz="5500" dirty="0"/>
          </a:p>
        </p:txBody>
      </p:sp>
      <p:sp>
        <p:nvSpPr>
          <p:cNvPr id="8" name="Text 5"/>
          <p:cNvSpPr/>
          <p:nvPr/>
        </p:nvSpPr>
        <p:spPr>
          <a:xfrm>
            <a:off x="10721578" y="3309104"/>
            <a:ext cx="2660333" cy="332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Experts Présents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10217944" y="3769162"/>
            <a:ext cx="3667601" cy="681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 professionnels prêts à partager leur expérience et conseils.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8224599" y="5194935"/>
            <a:ext cx="3667482" cy="702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500"/>
              </a:lnSpc>
              <a:buNone/>
            </a:pPr>
            <a:r>
              <a:rPr lang="en-US" sz="5500" dirty="0">
                <a:solidFill>
                  <a:srgbClr val="FC8337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∞</a:t>
            </a:r>
            <a:endParaRPr lang="en-US" sz="5500" dirty="0"/>
          </a:p>
        </p:txBody>
      </p:sp>
      <p:sp>
        <p:nvSpPr>
          <p:cNvPr id="11" name="Text 8"/>
          <p:cNvSpPr/>
          <p:nvPr/>
        </p:nvSpPr>
        <p:spPr>
          <a:xfrm>
            <a:off x="8728115" y="6163151"/>
            <a:ext cx="2660333" cy="332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Possibilités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8224599" y="6623209"/>
            <a:ext cx="3667482" cy="1021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 opportunités illimitées pour transformer votre passion en entreprise.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98389"/>
            <a:ext cx="605313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Format de l'Événement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447330"/>
            <a:ext cx="3664863" cy="2804279"/>
          </a:xfrm>
          <a:prstGeom prst="roundRect">
            <a:avLst>
              <a:gd name="adj" fmla="val 7280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43464" y="26970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Public Cible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43464" y="3187422"/>
            <a:ext cx="316551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Retraités souhaitant investir leur savoir-faire. Étudiants désireux d'entreprendre. Porteurs de projet cherchant à concrétiser leurs idées.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447330"/>
            <a:ext cx="3664863" cy="2804279"/>
          </a:xfrm>
          <a:prstGeom prst="roundRect">
            <a:avLst>
              <a:gd name="adj" fmla="val 7280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35141" y="26970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Format Hybride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35141" y="3187422"/>
            <a:ext cx="31655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Présentiel pour l'interaction directe. En ligne (webinaire) pour toucher une plus large audience.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478423"/>
            <a:ext cx="7556421" cy="1352669"/>
          </a:xfrm>
          <a:prstGeom prst="roundRect">
            <a:avLst>
              <a:gd name="adj" fmla="val 15092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43464" y="57280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Date &amp; Lieu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43464" y="6218515"/>
            <a:ext cx="705707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À définir selon la disponibilité des partenaires et du public cible.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30516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5438" y="2812494"/>
            <a:ext cx="7236023" cy="576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Programme du TALKBIZBOOSTER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7303770" y="3665339"/>
            <a:ext cx="22860" cy="4056936"/>
          </a:xfrm>
          <a:prstGeom prst="roundRect">
            <a:avLst>
              <a:gd name="adj" fmla="val 726044"/>
            </a:avLst>
          </a:prstGeom>
          <a:solidFill>
            <a:srgbClr val="FFFFFF">
              <a:alpha val="24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6577429" y="4068723"/>
            <a:ext cx="553164" cy="22860"/>
          </a:xfrm>
          <a:prstGeom prst="roundRect">
            <a:avLst>
              <a:gd name="adj" fmla="val 726044"/>
            </a:avLst>
          </a:prstGeom>
          <a:solidFill>
            <a:srgbClr val="FC8337"/>
          </a:solidFill>
          <a:ln/>
        </p:spPr>
      </p:sp>
      <p:sp>
        <p:nvSpPr>
          <p:cNvPr id="6" name="Shape 3"/>
          <p:cNvSpPr/>
          <p:nvPr/>
        </p:nvSpPr>
        <p:spPr>
          <a:xfrm>
            <a:off x="7107734" y="3872746"/>
            <a:ext cx="414933" cy="414933"/>
          </a:xfrm>
          <a:prstGeom prst="roundRect">
            <a:avLst>
              <a:gd name="adj" fmla="val 40000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176849" y="3907274"/>
            <a:ext cx="276582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1</a:t>
            </a:r>
            <a:endParaRPr lang="en-US" sz="2150" dirty="0"/>
          </a:p>
        </p:txBody>
      </p:sp>
      <p:sp>
        <p:nvSpPr>
          <p:cNvPr id="8" name="Text 5"/>
          <p:cNvSpPr/>
          <p:nvPr/>
        </p:nvSpPr>
        <p:spPr>
          <a:xfrm>
            <a:off x="4088011" y="3849648"/>
            <a:ext cx="2305169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Introduction (30 min)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645438" y="4248388"/>
            <a:ext cx="5747742" cy="590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Mot d'ouverture par l'organisateur. Présentation du thème et des objectifs.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7499806" y="4990624"/>
            <a:ext cx="553164" cy="22860"/>
          </a:xfrm>
          <a:prstGeom prst="roundRect">
            <a:avLst>
              <a:gd name="adj" fmla="val 726044"/>
            </a:avLst>
          </a:prstGeom>
          <a:solidFill>
            <a:srgbClr val="FC8337"/>
          </a:solidFill>
          <a:ln/>
        </p:spPr>
      </p:sp>
      <p:sp>
        <p:nvSpPr>
          <p:cNvPr id="11" name="Shape 8"/>
          <p:cNvSpPr/>
          <p:nvPr/>
        </p:nvSpPr>
        <p:spPr>
          <a:xfrm>
            <a:off x="7107734" y="4794647"/>
            <a:ext cx="414933" cy="414933"/>
          </a:xfrm>
          <a:prstGeom prst="roundRect">
            <a:avLst>
              <a:gd name="adj" fmla="val 40000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176849" y="4829175"/>
            <a:ext cx="276582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2</a:t>
            </a:r>
            <a:endParaRPr lang="en-US" sz="2150" dirty="0"/>
          </a:p>
        </p:txBody>
      </p:sp>
      <p:sp>
        <p:nvSpPr>
          <p:cNvPr id="13" name="Text 10"/>
          <p:cNvSpPr/>
          <p:nvPr/>
        </p:nvSpPr>
        <p:spPr>
          <a:xfrm>
            <a:off x="8237220" y="4771549"/>
            <a:ext cx="2629019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Keynote Inspirant (1h45)</a:t>
            </a:r>
            <a:endParaRPr lang="en-US" sz="1800" dirty="0"/>
          </a:p>
        </p:txBody>
      </p:sp>
      <p:sp>
        <p:nvSpPr>
          <p:cNvPr id="14" name="Text 11"/>
          <p:cNvSpPr/>
          <p:nvPr/>
        </p:nvSpPr>
        <p:spPr>
          <a:xfrm>
            <a:off x="8237220" y="5170289"/>
            <a:ext cx="5747742" cy="590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Témoignages d'entrepreneurs ayant transformé une passion en business à succès.</a:t>
            </a:r>
            <a:endParaRPr lang="en-US" sz="1450" dirty="0"/>
          </a:p>
        </p:txBody>
      </p:sp>
      <p:sp>
        <p:nvSpPr>
          <p:cNvPr id="15" name="Shape 12"/>
          <p:cNvSpPr/>
          <p:nvPr/>
        </p:nvSpPr>
        <p:spPr>
          <a:xfrm>
            <a:off x="6577429" y="5820370"/>
            <a:ext cx="553164" cy="22860"/>
          </a:xfrm>
          <a:prstGeom prst="roundRect">
            <a:avLst>
              <a:gd name="adj" fmla="val 726044"/>
            </a:avLst>
          </a:prstGeom>
          <a:solidFill>
            <a:srgbClr val="FC8337"/>
          </a:solidFill>
          <a:ln/>
        </p:spPr>
      </p:sp>
      <p:sp>
        <p:nvSpPr>
          <p:cNvPr id="16" name="Shape 13"/>
          <p:cNvSpPr/>
          <p:nvPr/>
        </p:nvSpPr>
        <p:spPr>
          <a:xfrm>
            <a:off x="7107734" y="5624393"/>
            <a:ext cx="414933" cy="414933"/>
          </a:xfrm>
          <a:prstGeom prst="roundRect">
            <a:avLst>
              <a:gd name="adj" fmla="val 40000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176849" y="5658922"/>
            <a:ext cx="276582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3</a:t>
            </a:r>
            <a:endParaRPr lang="en-US" sz="2150" dirty="0"/>
          </a:p>
        </p:txBody>
      </p:sp>
      <p:sp>
        <p:nvSpPr>
          <p:cNvPr id="18" name="Text 15"/>
          <p:cNvSpPr/>
          <p:nvPr/>
        </p:nvSpPr>
        <p:spPr>
          <a:xfrm>
            <a:off x="4088011" y="5601295"/>
            <a:ext cx="2305169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Table Ronde (1h)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645438" y="6000036"/>
            <a:ext cx="5747742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"Saute le pas!" avec divers profils d'entrepreneurs et experts.</a:t>
            </a:r>
            <a:endParaRPr lang="en-US" sz="1450" dirty="0"/>
          </a:p>
        </p:txBody>
      </p:sp>
      <p:sp>
        <p:nvSpPr>
          <p:cNvPr id="20" name="Shape 17"/>
          <p:cNvSpPr/>
          <p:nvPr/>
        </p:nvSpPr>
        <p:spPr>
          <a:xfrm>
            <a:off x="7499806" y="6650236"/>
            <a:ext cx="553164" cy="22860"/>
          </a:xfrm>
          <a:prstGeom prst="roundRect">
            <a:avLst>
              <a:gd name="adj" fmla="val 726044"/>
            </a:avLst>
          </a:prstGeom>
          <a:solidFill>
            <a:srgbClr val="FC8337"/>
          </a:solidFill>
          <a:ln/>
        </p:spPr>
      </p:sp>
      <p:sp>
        <p:nvSpPr>
          <p:cNvPr id="21" name="Shape 18"/>
          <p:cNvSpPr/>
          <p:nvPr/>
        </p:nvSpPr>
        <p:spPr>
          <a:xfrm>
            <a:off x="7107734" y="6454259"/>
            <a:ext cx="414933" cy="414933"/>
          </a:xfrm>
          <a:prstGeom prst="roundRect">
            <a:avLst>
              <a:gd name="adj" fmla="val 40000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7176849" y="6488787"/>
            <a:ext cx="276582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4</a:t>
            </a:r>
            <a:endParaRPr lang="en-US" sz="2150" dirty="0"/>
          </a:p>
        </p:txBody>
      </p:sp>
      <p:sp>
        <p:nvSpPr>
          <p:cNvPr id="23" name="Text 20"/>
          <p:cNvSpPr/>
          <p:nvPr/>
        </p:nvSpPr>
        <p:spPr>
          <a:xfrm>
            <a:off x="8237220" y="6431161"/>
            <a:ext cx="2630805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Ateliers Pratiques (1h30)</a:t>
            </a:r>
            <a:endParaRPr lang="en-US" sz="1800" dirty="0"/>
          </a:p>
        </p:txBody>
      </p:sp>
      <p:sp>
        <p:nvSpPr>
          <p:cNvPr id="24" name="Text 21"/>
          <p:cNvSpPr/>
          <p:nvPr/>
        </p:nvSpPr>
        <p:spPr>
          <a:xfrm>
            <a:off x="8237220" y="6829901"/>
            <a:ext cx="5747742" cy="590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Structurer son idée. Trouver son financement. Tester son idée rapidement.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002881"/>
            <a:ext cx="73094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Partenariats &amp; Intervenants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5051822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5845612"/>
            <a:ext cx="307324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Institutions Financières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6336030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Banques et microfinances pour soutenir les nouveaux entrepreneurs.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704" y="5051822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54704" y="5845612"/>
            <a:ext cx="29952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Institutions Éducatives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254704" y="6336030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Universités et écoles de formation pour l'expertise académique.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738" y="5051822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738" y="58456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Intervenants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715738" y="6336030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Entrepreneurs à succès et experts en financement et marketing.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85493"/>
            <a:ext cx="740985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Stratégie de Communication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134433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23612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Réseaux Sociaux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2851666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Facebook, LinkedIn, Instagram et Twitter pour une portée maximale.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804285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40310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Médias Traditionnels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4521517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Radios, TV locales et presse pour toucher un public diversifié.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474137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7009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Affichage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6191369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Dépliants dans les universités, entreprises et espaces publics.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008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Budget Prévisionnel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2330" y="3666649"/>
            <a:ext cx="7825621" cy="782562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412456" y="6217087"/>
            <a:ext cx="382667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800"/>
              </a:lnSpc>
              <a:buNone/>
            </a:pPr>
            <a:r>
              <a:rPr lang="en-US" sz="30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1</a:t>
            </a:r>
            <a:endParaRPr lang="en-US" sz="30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330" y="3666649"/>
            <a:ext cx="7825621" cy="782562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000631" y="4628912"/>
            <a:ext cx="382667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800"/>
              </a:lnSpc>
              <a:buNone/>
            </a:pPr>
            <a:r>
              <a:rPr lang="en-US" sz="30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2</a:t>
            </a:r>
            <a:endParaRPr lang="en-US" sz="30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330" y="3666649"/>
            <a:ext cx="7825621" cy="782562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246745" y="4628912"/>
            <a:ext cx="382667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800"/>
              </a:lnSpc>
              <a:buNone/>
            </a:pPr>
            <a:r>
              <a:rPr lang="en-US" sz="30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3</a:t>
            </a:r>
            <a:endParaRPr lang="en-US" sz="3000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330" y="3666649"/>
            <a:ext cx="7825621" cy="7825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834920" y="6217087"/>
            <a:ext cx="382667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800"/>
              </a:lnSpc>
              <a:buNone/>
            </a:pPr>
            <a:r>
              <a:rPr lang="en-US" sz="30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4</a:t>
            </a:r>
            <a:endParaRPr lang="en-US" sz="3000" dirty="0"/>
          </a:p>
        </p:txBody>
      </p:sp>
      <p:sp>
        <p:nvSpPr>
          <p:cNvPr id="11" name="Text 5"/>
          <p:cNvSpPr/>
          <p:nvPr/>
        </p:nvSpPr>
        <p:spPr>
          <a:xfrm>
            <a:off x="878919" y="34460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Location &amp; Logistique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93790" y="3936444"/>
            <a:ext cx="30054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Salle, équipement technique et aménagement de l'espace.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4224576" y="18124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Communication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4139446" y="2302907"/>
            <a:ext cx="300561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Publicité, conception graphique et diffusion médiatique.</a:t>
            </a:r>
            <a:endParaRPr lang="en-US" sz="1750" dirty="0"/>
          </a:p>
        </p:txBody>
      </p:sp>
      <p:sp>
        <p:nvSpPr>
          <p:cNvPr id="15" name="Text 9"/>
          <p:cNvSpPr/>
          <p:nvPr/>
        </p:nvSpPr>
        <p:spPr>
          <a:xfrm>
            <a:off x="7570351" y="21753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Intervenants</a:t>
            </a:r>
            <a:endParaRPr lang="en-US" sz="2200" dirty="0"/>
          </a:p>
        </p:txBody>
      </p:sp>
      <p:sp>
        <p:nvSpPr>
          <p:cNvPr id="16" name="Text 10"/>
          <p:cNvSpPr/>
          <p:nvPr/>
        </p:nvSpPr>
        <p:spPr>
          <a:xfrm>
            <a:off x="7485221" y="2665809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Rémunération des experts et frais de déplacement.</a:t>
            </a:r>
            <a:endParaRPr lang="en-US" sz="1750" dirty="0"/>
          </a:p>
        </p:txBody>
      </p:sp>
      <p:sp>
        <p:nvSpPr>
          <p:cNvPr id="17" name="Text 11"/>
          <p:cNvSpPr/>
          <p:nvPr/>
        </p:nvSpPr>
        <p:spPr>
          <a:xfrm>
            <a:off x="10916126" y="34460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Restauration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10830997" y="3936444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Collations et repas pour les participants et intervenants.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5277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Plan d'Action pour le Lancement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010495"/>
            <a:ext cx="170021" cy="1216223"/>
          </a:xfrm>
          <a:prstGeom prst="roundRect">
            <a:avLst>
              <a:gd name="adj" fmla="val 120071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790373" y="3010495"/>
            <a:ext cx="41171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Phase 1: Planification (Mois 1-2)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790373" y="3500914"/>
            <a:ext cx="70462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Définir date et lieu. Contacter partenaires et intervenants. Élaborer le programme.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620351" y="4453533"/>
            <a:ext cx="170021" cy="853321"/>
          </a:xfrm>
          <a:prstGeom prst="roundRect">
            <a:avLst>
              <a:gd name="adj" fmla="val 120071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130534" y="4453533"/>
            <a:ext cx="46309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Phase 2: Communication (Mois 2-3)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130534" y="4943951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Lancer la campagne médiatique. Ouvrir les inscriptions.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960632" y="5533668"/>
            <a:ext cx="170021" cy="1216223"/>
          </a:xfrm>
          <a:prstGeom prst="roundRect">
            <a:avLst>
              <a:gd name="adj" fmla="val 120071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470815" y="5533668"/>
            <a:ext cx="388679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Phase 3: Exécution (Mois 3-4)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470815" y="6024086"/>
            <a:ext cx="6365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Organisation logistique. Coordination avec les partenaires. Jour J!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649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Résumé &amp; Action!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8348" y="2678906"/>
            <a:ext cx="2152055" cy="130694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94892" y="3294936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25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1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5357217" y="29057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Impact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357217" y="3396139"/>
            <a:ext cx="40287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Catalyseur pour entrepreneurs hésitants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187077" y="3998952"/>
            <a:ext cx="8592860" cy="15240"/>
          </a:xfrm>
          <a:prstGeom prst="roundRect">
            <a:avLst>
              <a:gd name="adj" fmla="val 1339536"/>
            </a:avLst>
          </a:prstGeom>
          <a:solidFill>
            <a:srgbClr val="FC8337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381" y="4042529"/>
            <a:ext cx="4304109" cy="130694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894892" y="4496633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25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6"/>
          <p:cNvSpPr/>
          <p:nvPr/>
        </p:nvSpPr>
        <p:spPr>
          <a:xfrm>
            <a:off x="6433304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Prochaine Étape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6433304" y="4759762"/>
            <a:ext cx="43172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Dossier sponsor et plan de communication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6263164" y="5362575"/>
            <a:ext cx="7516773" cy="15240"/>
          </a:xfrm>
          <a:prstGeom prst="roundRect">
            <a:avLst>
              <a:gd name="adj" fmla="val 1339536"/>
            </a:avLst>
          </a:prstGeom>
          <a:solidFill>
            <a:srgbClr val="FC8337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94" y="5406152"/>
            <a:ext cx="6456164" cy="130694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894773" y="5860256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25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5" name="Text 10"/>
          <p:cNvSpPr/>
          <p:nvPr/>
        </p:nvSpPr>
        <p:spPr>
          <a:xfrm>
            <a:off x="7509272" y="56329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Support Disponible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09272" y="6123384"/>
            <a:ext cx="44993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Aide pour présentation et dossier partenariat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1189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7241" y="3430429"/>
            <a:ext cx="11273195" cy="702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Pitch Challenge: 5 Minutes Pour Convaincre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787241" y="4723686"/>
            <a:ext cx="506135" cy="506135"/>
          </a:xfrm>
          <a:prstGeom prst="roundRect">
            <a:avLst>
              <a:gd name="adj" fmla="val 40001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1538" y="4765834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18285" y="4723686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Inscription Ouverte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18285" y="5210056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Tous les participants ayant un projet peuvent s'inscrire pour pitcher.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7714" y="4723686"/>
            <a:ext cx="506135" cy="506135"/>
          </a:xfrm>
          <a:prstGeom prst="roundRect">
            <a:avLst>
              <a:gd name="adj" fmla="val 40001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512010" y="4765834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8158758" y="4723686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Format Concis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8158758" y="5210056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Chaque participant dispose de 5 minutes pour présenter son idée.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87241" y="6407587"/>
            <a:ext cx="506135" cy="506135"/>
          </a:xfrm>
          <a:prstGeom prst="roundRect">
            <a:avLst>
              <a:gd name="adj" fmla="val 40001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71538" y="6449735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18285" y="6407587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Feedback Expert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18285" y="6893957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 jury d'experts offre des conseils concrets après chaque présentation.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7427714" y="6407587"/>
            <a:ext cx="506135" cy="506135"/>
          </a:xfrm>
          <a:prstGeom prst="roundRect">
            <a:avLst>
              <a:gd name="adj" fmla="val 40001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512010" y="6449735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4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8158758" y="6407587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Mentorat à Gagner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8158758" y="6893957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Les meilleurs pitchs remportent des sessions de mentorat personnalisé.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2025-03-14T12:55:45Z</dcterms:created>
  <dcterms:modified xsi:type="dcterms:W3CDTF">2025-03-14T12:55:45Z</dcterms:modified>
</cp:coreProperties>
</file>